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7" r:id="rId7"/>
    <p:sldId id="265" r:id="rId8"/>
    <p:sldId id="261" r:id="rId9"/>
    <p:sldId id="262" r:id="rId10"/>
    <p:sldId id="263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95C9-4484-409A-AD72-FC1B5E275F14}" type="datetimeFigureOut">
              <a:rPr lang="cs-CZ" smtClean="0"/>
              <a:pPr/>
              <a:t>26.7.2010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D300-1B53-43CA-9A54-3FA594D30D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" TargetMode="External"/><Relationship Id="rId2" Type="http://schemas.openxmlformats.org/officeDocument/2006/relationships/hyperlink" Target="http://www.nic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znam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Základy informatiky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b="1" dirty="0" smtClean="0">
                <a:solidFill>
                  <a:srgbClr val="006B5A"/>
                </a:solidFill>
              </a:rPr>
              <a:t>Internet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adres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ČR – organizace NIC</a:t>
            </a:r>
          </a:p>
          <a:p>
            <a:r>
              <a:rPr lang="cs-CZ" dirty="0" smtClean="0">
                <a:hlinkClick r:id="rId2"/>
              </a:rPr>
              <a:t>www.nic.</a:t>
            </a:r>
            <a:r>
              <a:rPr lang="cs-CZ" dirty="0" err="1" smtClean="0">
                <a:hlinkClick r:id="rId2"/>
              </a:rPr>
              <a:t>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Svět – ICANN (Internet </a:t>
            </a:r>
            <a:r>
              <a:rPr lang="cs-CZ" dirty="0" err="1" smtClean="0"/>
              <a:t>Corporation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Assigned</a:t>
            </a:r>
            <a:r>
              <a:rPr lang="cs-CZ" dirty="0" smtClean="0"/>
              <a:t> </a:t>
            </a:r>
            <a:r>
              <a:rPr lang="cs-CZ" dirty="0" err="1" smtClean="0"/>
              <a:t>Names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)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icann.org</a:t>
            </a:r>
            <a:endParaRPr lang="cs-CZ" dirty="0" smtClean="0"/>
          </a:p>
          <a:p>
            <a:r>
              <a:rPr lang="cs-CZ" dirty="0" smtClean="0"/>
              <a:t>Správa kořenových DNS serverů a IP adres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Vyhledávače, rozcestníky (portály)</a:t>
            </a:r>
          </a:p>
          <a:p>
            <a:r>
              <a:rPr lang="cs-CZ" dirty="0" smtClean="0"/>
              <a:t>RSS – čtení novinek</a:t>
            </a:r>
          </a:p>
          <a:p>
            <a:r>
              <a:rPr lang="cs-CZ" dirty="0" smtClean="0"/>
              <a:t>Mapové servery</a:t>
            </a:r>
          </a:p>
          <a:p>
            <a:r>
              <a:rPr lang="cs-CZ" dirty="0" err="1" smtClean="0"/>
              <a:t>Google</a:t>
            </a:r>
            <a:endParaRPr lang="cs-CZ" dirty="0" smtClean="0"/>
          </a:p>
          <a:p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doc</a:t>
            </a:r>
            <a:endParaRPr lang="cs-CZ" dirty="0" smtClean="0"/>
          </a:p>
          <a:p>
            <a:r>
              <a:rPr lang="cs-CZ" dirty="0" err="1" smtClean="0"/>
              <a:t>Google</a:t>
            </a:r>
            <a:r>
              <a:rPr lang="cs-CZ" dirty="0" smtClean="0"/>
              <a:t> </a:t>
            </a:r>
            <a:r>
              <a:rPr lang="cs-CZ" dirty="0" err="1" smtClean="0"/>
              <a:t>alert</a:t>
            </a:r>
            <a:endParaRPr lang="cs-CZ" dirty="0" smtClean="0"/>
          </a:p>
          <a:p>
            <a:r>
              <a:rPr lang="cs-CZ" dirty="0" smtClean="0"/>
              <a:t>Chat</a:t>
            </a:r>
          </a:p>
          <a:p>
            <a:r>
              <a:rPr lang="cs-CZ" dirty="0" err="1" smtClean="0"/>
              <a:t>Diskuzní</a:t>
            </a:r>
            <a:r>
              <a:rPr lang="cs-CZ" dirty="0" smtClean="0"/>
              <a:t> servery</a:t>
            </a:r>
          </a:p>
          <a:p>
            <a:r>
              <a:rPr lang="cs-CZ" dirty="0" smtClean="0"/>
              <a:t>Komunikační programy – </a:t>
            </a:r>
            <a:r>
              <a:rPr lang="cs-CZ" dirty="0" err="1" smtClean="0"/>
              <a:t>Skype</a:t>
            </a:r>
            <a:r>
              <a:rPr lang="cs-CZ" dirty="0" smtClean="0"/>
              <a:t>, ICQ</a:t>
            </a:r>
          </a:p>
          <a:p>
            <a:r>
              <a:rPr lang="cs-CZ" dirty="0" smtClean="0"/>
              <a:t>A další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připojení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Telefonní linkou – „vytáčené“ spojení neboli </a:t>
            </a:r>
            <a:r>
              <a:rPr lang="cs-CZ" dirty="0" err="1" smtClean="0"/>
              <a:t>dial</a:t>
            </a:r>
            <a:r>
              <a:rPr lang="cs-CZ" dirty="0" smtClean="0"/>
              <a:t>-</a:t>
            </a:r>
            <a:r>
              <a:rPr lang="cs-CZ" dirty="0" err="1" smtClean="0"/>
              <a:t>up</a:t>
            </a:r>
            <a:r>
              <a:rPr lang="cs-CZ" dirty="0" smtClean="0"/>
              <a:t> – pomocí modemu</a:t>
            </a:r>
          </a:p>
          <a:p>
            <a:r>
              <a:rPr lang="cs-CZ" dirty="0" smtClean="0"/>
              <a:t>Pevnou linkou – modem, kabeláží</a:t>
            </a:r>
          </a:p>
          <a:p>
            <a:r>
              <a:rPr lang="cs-CZ" dirty="0" smtClean="0"/>
              <a:t>Bezdrátové</a:t>
            </a:r>
          </a:p>
          <a:p>
            <a:r>
              <a:rPr lang="cs-CZ" dirty="0" smtClean="0"/>
              <a:t>Kabelovou TV</a:t>
            </a:r>
          </a:p>
          <a:p>
            <a:r>
              <a:rPr lang="cs-CZ" dirty="0" smtClean="0"/>
              <a:t>Satelitem</a:t>
            </a:r>
          </a:p>
          <a:p>
            <a:r>
              <a:rPr lang="cs-CZ" dirty="0" smtClean="0"/>
              <a:t>Mobilní telefon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pro tvorbu webu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http://webtvorba.howto.cz/serialy/html-tutorial/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1969 – ARPANET</a:t>
            </a:r>
          </a:p>
          <a:p>
            <a:r>
              <a:rPr lang="cs-CZ" dirty="0" smtClean="0"/>
              <a:t>Idea – odstranit centrální řízení a zajistit odolnost proti výpadkům – armáda</a:t>
            </a:r>
          </a:p>
          <a:p>
            <a:r>
              <a:rPr lang="cs-CZ" dirty="0" smtClean="0"/>
              <a:t>ČR – připojení: 12.3.1992</a:t>
            </a:r>
          </a:p>
          <a:p>
            <a:r>
              <a:rPr lang="cs-CZ" dirty="0" smtClean="0"/>
              <a:t>Internet2 – akademická sféra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Co je tedy Internet? – síť propojených počítačů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Paketový přenos informací mezi počítači, které jsou jednoznačně určeny adresami</a:t>
            </a:r>
          </a:p>
          <a:p>
            <a:r>
              <a:rPr lang="cs-CZ" dirty="0" smtClean="0"/>
              <a:t>Paket: IP zdroje, IP cíle, data</a:t>
            </a:r>
          </a:p>
          <a:p>
            <a:r>
              <a:rPr lang="cs-CZ" dirty="0" smtClean="0"/>
              <a:t>Protokol: TCP/IP</a:t>
            </a:r>
          </a:p>
          <a:p>
            <a:r>
              <a:rPr lang="cs-CZ" dirty="0" smtClean="0"/>
              <a:t>IP adresa verze 4 (32-bit)</a:t>
            </a:r>
          </a:p>
          <a:p>
            <a:r>
              <a:rPr lang="cs-CZ" dirty="0" smtClean="0"/>
              <a:t>Budoucnost – IP v 6  (128 bit)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protokoly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 </a:t>
            </a:r>
          </a:p>
          <a:p>
            <a:r>
              <a:rPr lang="cs-CZ" dirty="0" smtClean="0"/>
              <a:t>HTTPS = HTTP + SSL</a:t>
            </a:r>
          </a:p>
          <a:p>
            <a:r>
              <a:rPr lang="cs-CZ" dirty="0" smtClean="0"/>
              <a:t>POP3 – pošta</a:t>
            </a:r>
          </a:p>
          <a:p>
            <a:r>
              <a:rPr lang="cs-CZ" dirty="0" smtClean="0"/>
              <a:t>SMTP – pošta</a:t>
            </a:r>
          </a:p>
          <a:p>
            <a:r>
              <a:rPr lang="cs-CZ" dirty="0" smtClean="0"/>
              <a:t>FTP – přenos souborů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HTTP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 Text Transfer </a:t>
            </a:r>
            <a:r>
              <a:rPr lang="cs-CZ" dirty="0" err="1" smtClean="0"/>
              <a:t>Protocol</a:t>
            </a:r>
            <a:endParaRPr lang="cs-CZ" dirty="0" smtClean="0"/>
          </a:p>
          <a:p>
            <a:r>
              <a:rPr lang="cs-CZ" dirty="0" smtClean="0"/>
              <a:t>Hypertext –&gt; aktivní odkazy</a:t>
            </a:r>
          </a:p>
          <a:p>
            <a:r>
              <a:rPr lang="cs-CZ" dirty="0" smtClean="0"/>
              <a:t>Prohlížeč – program pro prohlížení stránek</a:t>
            </a:r>
          </a:p>
          <a:p>
            <a:r>
              <a:rPr lang="cs-CZ" dirty="0" smtClean="0"/>
              <a:t>HTTP - </a:t>
            </a:r>
            <a:r>
              <a:rPr lang="cs-CZ" dirty="0" err="1" smtClean="0"/>
              <a:t>bezestavový</a:t>
            </a:r>
            <a:r>
              <a:rPr lang="cs-CZ" dirty="0" smtClean="0"/>
              <a:t> protokol</a:t>
            </a:r>
          </a:p>
          <a:p>
            <a:r>
              <a:rPr lang="cs-CZ" dirty="0" smtClean="0"/>
              <a:t>HTML – skriptovací jazyk pro tvorbu internetových stránek</a:t>
            </a:r>
          </a:p>
          <a:p>
            <a:r>
              <a:rPr lang="cs-CZ" dirty="0" smtClean="0"/>
              <a:t>CSS – kaskádové styly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Statické – HTML</a:t>
            </a:r>
          </a:p>
          <a:p>
            <a:r>
              <a:rPr lang="cs-CZ" dirty="0" smtClean="0"/>
              <a:t>Dynamické – obsah se generuje při požadavku na zobrazení stránky – např. možné propojení s databází</a:t>
            </a:r>
          </a:p>
          <a:p>
            <a:r>
              <a:rPr lang="cs-CZ" dirty="0" smtClean="0"/>
              <a:t>Dynamický web:</a:t>
            </a:r>
          </a:p>
          <a:p>
            <a:pPr lvl="1"/>
            <a:r>
              <a:rPr lang="cs-CZ" dirty="0" smtClean="0"/>
              <a:t>IIS + ASP (Microsoft)</a:t>
            </a:r>
          </a:p>
          <a:p>
            <a:pPr lvl="1"/>
            <a:r>
              <a:rPr lang="cs-CZ" dirty="0" err="1" smtClean="0"/>
              <a:t>Apache</a:t>
            </a:r>
            <a:r>
              <a:rPr lang="cs-CZ" dirty="0" smtClean="0"/>
              <a:t> + PHP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Elektronická pošta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SMTP – </a:t>
            </a:r>
            <a:r>
              <a:rPr lang="cs-CZ" dirty="0" err="1" smtClean="0"/>
              <a:t>Simple</a:t>
            </a:r>
            <a:r>
              <a:rPr lang="cs-CZ" dirty="0" smtClean="0"/>
              <a:t> Mail Transfer </a:t>
            </a:r>
            <a:r>
              <a:rPr lang="cs-CZ" dirty="0" err="1" smtClean="0"/>
              <a:t>Protocol</a:t>
            </a:r>
            <a:r>
              <a:rPr lang="cs-CZ" dirty="0" smtClean="0"/>
              <a:t> – odesílání, předpokládá trvalou </a:t>
            </a:r>
            <a:r>
              <a:rPr lang="cs-CZ" dirty="0" smtClean="0"/>
              <a:t>dostupnost, </a:t>
            </a:r>
            <a:r>
              <a:rPr lang="cs-CZ" dirty="0" smtClean="0"/>
              <a:t>proto nelze použít pro příjem</a:t>
            </a:r>
          </a:p>
          <a:p>
            <a:r>
              <a:rPr lang="cs-CZ" dirty="0" smtClean="0"/>
              <a:t>POP3 – Post Office </a:t>
            </a:r>
            <a:r>
              <a:rPr lang="cs-CZ" dirty="0" err="1" smtClean="0"/>
              <a:t>Protocol</a:t>
            </a:r>
            <a:r>
              <a:rPr lang="cs-CZ" dirty="0" smtClean="0"/>
              <a:t> – příchozí pošta</a:t>
            </a:r>
          </a:p>
          <a:p>
            <a:r>
              <a:rPr lang="cs-CZ" dirty="0" smtClean="0"/>
              <a:t>IMAP – Internet </a:t>
            </a:r>
            <a:r>
              <a:rPr lang="cs-CZ" dirty="0" err="1" smtClean="0"/>
              <a:t>Message</a:t>
            </a:r>
            <a:r>
              <a:rPr lang="cs-CZ" dirty="0" smtClean="0"/>
              <a:t> Access </a:t>
            </a:r>
            <a:r>
              <a:rPr lang="cs-CZ" dirty="0" err="1" smtClean="0"/>
              <a:t>Protocol</a:t>
            </a:r>
            <a:r>
              <a:rPr lang="cs-CZ" dirty="0" smtClean="0"/>
              <a:t> – přístup na poštu přes webové rozhraní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 komunikace používají systémové porty</a:t>
            </a:r>
          </a:p>
          <a:p>
            <a:pPr>
              <a:buNone/>
            </a:pPr>
            <a:r>
              <a:rPr lang="cs-CZ" dirty="0" smtClean="0"/>
              <a:t>Příklady výchozích nastavení portů:</a:t>
            </a:r>
          </a:p>
          <a:p>
            <a:pPr lvl="1"/>
            <a:r>
              <a:rPr lang="cs-CZ" dirty="0" smtClean="0"/>
              <a:t>Web – 80</a:t>
            </a:r>
          </a:p>
          <a:p>
            <a:pPr lvl="1"/>
            <a:r>
              <a:rPr lang="cs-CZ" dirty="0" smtClean="0"/>
              <a:t>Odchozí pošta – 25</a:t>
            </a:r>
          </a:p>
          <a:p>
            <a:pPr lvl="1"/>
            <a:r>
              <a:rPr lang="cs-CZ" dirty="0" smtClean="0"/>
              <a:t>Příchozí pošta – 110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>
                <a:solidFill>
                  <a:srgbClr val="FF0000"/>
                </a:solidFill>
              </a:rPr>
              <a:t>Firewall</a:t>
            </a:r>
            <a:r>
              <a:rPr lang="cs-CZ" dirty="0" smtClean="0"/>
              <a:t> – oddělení dvou sítí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Doména – řád domény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www.seznam.</a:t>
            </a:r>
            <a:r>
              <a:rPr lang="cs-CZ" dirty="0" err="1" smtClean="0">
                <a:hlinkClick r:id="rId2"/>
              </a:rPr>
              <a:t>cz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www – doména 3.řádu</a:t>
            </a:r>
          </a:p>
          <a:p>
            <a:pPr>
              <a:buNone/>
            </a:pPr>
            <a:r>
              <a:rPr lang="cs-CZ" dirty="0" smtClean="0"/>
              <a:t>Seznam – doména 2.řádu</a:t>
            </a:r>
          </a:p>
          <a:p>
            <a:pPr>
              <a:buNone/>
            </a:pPr>
            <a:r>
              <a:rPr lang="cs-CZ" dirty="0" err="1" smtClean="0"/>
              <a:t>Cz</a:t>
            </a:r>
            <a:r>
              <a:rPr lang="cs-CZ" dirty="0" smtClean="0"/>
              <a:t> – doména 1.řádu – národní nebo určení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DNS servery – převod doménového jména na IP adresu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370</Words>
  <Application>Microsoft Office PowerPoint</Application>
  <PresentationFormat>Předvádění na obrazovce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Základy informatiky Internet</vt:lpstr>
      <vt:lpstr>Historie Internetu</vt:lpstr>
      <vt:lpstr>Princip Internetu</vt:lpstr>
      <vt:lpstr>Aplikační protokoly</vt:lpstr>
      <vt:lpstr>HTTP</vt:lpstr>
      <vt:lpstr>Internetové stránky</vt:lpstr>
      <vt:lpstr>Elektronická pošta</vt:lpstr>
      <vt:lpstr>Snímek 8</vt:lpstr>
      <vt:lpstr>Adresy</vt:lpstr>
      <vt:lpstr>Registrace adres</vt:lpstr>
      <vt:lpstr>Služby na Internetu</vt:lpstr>
      <vt:lpstr>Způsoby připojení</vt:lpstr>
      <vt:lpstr>Zdroje pro tvorbu webu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informatiky: úvod a historie</dc:title>
  <dc:creator>Danel</dc:creator>
  <cp:lastModifiedBy>Danel</cp:lastModifiedBy>
  <cp:revision>31</cp:revision>
  <dcterms:created xsi:type="dcterms:W3CDTF">2009-09-04T13:08:42Z</dcterms:created>
  <dcterms:modified xsi:type="dcterms:W3CDTF">2010-07-26T13:34:32Z</dcterms:modified>
</cp:coreProperties>
</file>